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063f3aac2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063f3aac2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18cfb0f6da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18cfb0f6da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18cfb0f6da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18cfb0f6da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063f3aac2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063f3aac2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063f3aac26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063f3aac2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063f3aac2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063f3aac2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18cfb0f6da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18cfb0f6da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063f3aac2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063f3aac2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063f3aac2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063f3aac2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18d29cf2e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18d29cf2e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18d29cf2e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18d29cf2e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Attrac’Speed -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Sprint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ROYER Alexandre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BARTHOULOT Julien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LATZER Théo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SIMON Thomas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L’Interface Graphique</a:t>
            </a:r>
            <a:endParaRPr/>
          </a:p>
        </p:txBody>
      </p:sp>
      <p:pic>
        <p:nvPicPr>
          <p:cNvPr id="309" name="Google Shape;309;p26"/>
          <p:cNvPicPr preferRelativeResize="0"/>
          <p:nvPr/>
        </p:nvPicPr>
        <p:blipFill rotWithShape="1">
          <a:blip r:embed="rId3">
            <a:alphaModFix/>
          </a:blip>
          <a:srcRect b="20462" l="30731" r="4434" t="27161"/>
          <a:stretch/>
        </p:blipFill>
        <p:spPr>
          <a:xfrm>
            <a:off x="848425" y="1517875"/>
            <a:ext cx="7278802" cy="3307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L’Interface Graphique</a:t>
            </a:r>
            <a:endParaRPr/>
          </a:p>
        </p:txBody>
      </p:sp>
      <p:sp>
        <p:nvSpPr>
          <p:cNvPr id="315" name="Google Shape;315;p27"/>
          <p:cNvSpPr txBox="1"/>
          <p:nvPr>
            <p:ph idx="1" type="body"/>
          </p:nvPr>
        </p:nvSpPr>
        <p:spPr>
          <a:xfrm>
            <a:off x="1297500" y="1567550"/>
            <a:ext cx="3872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-</a:t>
            </a:r>
            <a:r>
              <a:rPr lang="fr"/>
              <a:t>Création</a:t>
            </a:r>
            <a:r>
              <a:rPr lang="fr"/>
              <a:t> d’un splash screen</a:t>
            </a:r>
            <a:endParaRPr/>
          </a:p>
        </p:txBody>
      </p:sp>
      <p:pic>
        <p:nvPicPr>
          <p:cNvPr id="316" name="Google Shape;3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350" y="219075"/>
            <a:ext cx="2686050" cy="470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Budgétisation/coût</a:t>
            </a:r>
            <a:endParaRPr/>
          </a:p>
        </p:txBody>
      </p:sp>
      <p:sp>
        <p:nvSpPr>
          <p:cNvPr id="322" name="Google Shape;322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3" name="Google Shape;3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585900"/>
            <a:ext cx="7038900" cy="24365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Problèmes Rencontrés </a:t>
            </a:r>
            <a:endParaRPr/>
          </a:p>
        </p:txBody>
      </p:sp>
      <p:sp>
        <p:nvSpPr>
          <p:cNvPr id="329" name="Google Shape;329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-Communication entre application et serveur</a:t>
            </a:r>
            <a:endParaRPr/>
          </a:p>
        </p:txBody>
      </p:sp>
      <p:pic>
        <p:nvPicPr>
          <p:cNvPr id="330" name="Google Shape;3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8125" y="1495350"/>
            <a:ext cx="2826849" cy="282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Objectifs prochain Sprint </a:t>
            </a:r>
            <a:endParaRPr/>
          </a:p>
        </p:txBody>
      </p:sp>
      <p:sp>
        <p:nvSpPr>
          <p:cNvPr id="336" name="Google Shape;336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Interface administrateur.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API pour lier serveur et application.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Automatiser l’actualisation de la base de </a:t>
            </a:r>
            <a:r>
              <a:rPr lang="fr"/>
              <a:t>données pour la transmission en temps réel au utilisateur</a:t>
            </a:r>
            <a:r>
              <a:rPr lang="fr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Finaliser les fonctionnalités de l’application mobile.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Étudier</a:t>
            </a:r>
            <a:r>
              <a:rPr lang="fr"/>
              <a:t> les méthodes permettant d’utiliser la carte.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/>
          <p:nvPr>
            <p:ph type="title"/>
          </p:nvPr>
        </p:nvSpPr>
        <p:spPr>
          <a:xfrm>
            <a:off x="3103650" y="2180700"/>
            <a:ext cx="29367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/>
              <a:t>Conclusion</a:t>
            </a:r>
            <a:endParaRPr sz="3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4468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 :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591125" y="886100"/>
            <a:ext cx="34722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Organisation </a:t>
            </a: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Trello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Planification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Burndown chart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Les Fonctionnalités Serveur ajoutées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L’interface Admin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Diagramme de classes 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L’interface Graphique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Les Tests Unitaires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 coût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Problèmes Rencontrés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Objectifs prochain sprint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51600" y="1307850"/>
            <a:ext cx="7720200" cy="4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u="sng">
                <a:latin typeface="Calibri"/>
                <a:ea typeface="Calibri"/>
                <a:cs typeface="Calibri"/>
                <a:sym typeface="Calibri"/>
              </a:rPr>
              <a:t>Problématique: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Longues files d’attente aux attractions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1500" u="sng">
                <a:latin typeface="Calibri"/>
                <a:ea typeface="Calibri"/>
                <a:cs typeface="Calibri"/>
                <a:sym typeface="Calibri"/>
              </a:rPr>
              <a:t>La vision: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Économiser du temps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1500" u="sng">
                <a:latin typeface="Calibri"/>
                <a:ea typeface="Calibri"/>
                <a:cs typeface="Calibri"/>
                <a:sym typeface="Calibri"/>
              </a:rPr>
              <a:t>Le/les objectifs: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visualiser les files d’attentes des attractions et la distance les séparant de celle-ci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1500" u="sng">
                <a:latin typeface="Calibri"/>
                <a:ea typeface="Calibri"/>
                <a:cs typeface="Calibri"/>
                <a:sym typeface="Calibri"/>
              </a:rPr>
              <a:t>Le/les résultats attendus: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Être automatiquement dirigé vers l’attraction la plus optimale par rapport à la liste des souhaits de l’utilisateur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Organisation - Trello</a:t>
            </a:r>
            <a:endParaRPr/>
          </a:p>
        </p:txBody>
      </p:sp>
      <p:sp>
        <p:nvSpPr>
          <p:cNvPr id="247" name="Google Shape;247;p20"/>
          <p:cNvSpPr txBox="1"/>
          <p:nvPr/>
        </p:nvSpPr>
        <p:spPr>
          <a:xfrm>
            <a:off x="1297375" y="274087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lexandre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0"/>
          <p:cNvSpPr txBox="1"/>
          <p:nvPr/>
        </p:nvSpPr>
        <p:spPr>
          <a:xfrm>
            <a:off x="1297500" y="3186213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Théo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20"/>
          <p:cNvSpPr txBox="1"/>
          <p:nvPr/>
        </p:nvSpPr>
        <p:spPr>
          <a:xfrm>
            <a:off x="1297500" y="3683250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Thomas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1297375" y="4077100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Julien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5247125" y="4270750"/>
            <a:ext cx="218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E599"/>
                </a:solidFill>
                <a:latin typeface="Lato"/>
                <a:ea typeface="Lato"/>
                <a:cs typeface="Lato"/>
                <a:sym typeface="Lato"/>
              </a:rPr>
              <a:t>Gestion du projet</a:t>
            </a:r>
            <a:endParaRPr>
              <a:solidFill>
                <a:srgbClr val="FFE5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5247125" y="2592425"/>
            <a:ext cx="218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3C47D"/>
                </a:solidFill>
                <a:latin typeface="Lato"/>
                <a:ea typeface="Lato"/>
                <a:cs typeface="Lato"/>
                <a:sym typeface="Lato"/>
              </a:rPr>
              <a:t>Interface Admin</a:t>
            </a:r>
            <a:endParaRPr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5247125" y="3088088"/>
            <a:ext cx="218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  <a:latin typeface="Lato"/>
                <a:ea typeface="Lato"/>
                <a:cs typeface="Lato"/>
                <a:sym typeface="Lato"/>
              </a:rPr>
              <a:t>Fonctionnalités Serveur</a:t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5247125" y="3930063"/>
            <a:ext cx="218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9CB9C"/>
                </a:solidFill>
                <a:latin typeface="Lato"/>
                <a:ea typeface="Lato"/>
                <a:cs typeface="Lato"/>
                <a:sym typeface="Lato"/>
              </a:rPr>
              <a:t>Interface graphique</a:t>
            </a:r>
            <a:endParaRPr>
              <a:solidFill>
                <a:srgbClr val="F9CB9C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5" name="Google Shape;255;p20"/>
          <p:cNvCxnSpPr>
            <a:stCxn id="250" idx="3"/>
            <a:endCxn id="251" idx="1"/>
          </p:cNvCxnSpPr>
          <p:nvPr/>
        </p:nvCxnSpPr>
        <p:spPr>
          <a:xfrm>
            <a:off x="2793175" y="4277200"/>
            <a:ext cx="2454000" cy="193800"/>
          </a:xfrm>
          <a:prstGeom prst="straightConnector1">
            <a:avLst/>
          </a:prstGeom>
          <a:noFill/>
          <a:ln cap="flat" cmpd="sng" w="19050">
            <a:solidFill>
              <a:srgbClr val="FFE5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6" name="Google Shape;256;p20"/>
          <p:cNvCxnSpPr>
            <a:stCxn id="247" idx="3"/>
            <a:endCxn id="252" idx="1"/>
          </p:cNvCxnSpPr>
          <p:nvPr/>
        </p:nvCxnSpPr>
        <p:spPr>
          <a:xfrm flipH="1" rot="10800000">
            <a:off x="2793175" y="2792475"/>
            <a:ext cx="2454000" cy="148500"/>
          </a:xfrm>
          <a:prstGeom prst="straightConnector1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7" name="Google Shape;257;p20"/>
          <p:cNvCxnSpPr>
            <a:stCxn id="248" idx="3"/>
            <a:endCxn id="253" idx="1"/>
          </p:cNvCxnSpPr>
          <p:nvPr/>
        </p:nvCxnSpPr>
        <p:spPr>
          <a:xfrm flipH="1" rot="10800000">
            <a:off x="2793300" y="3288213"/>
            <a:ext cx="2453700" cy="98100"/>
          </a:xfrm>
          <a:prstGeom prst="straightConnector1">
            <a:avLst/>
          </a:prstGeom>
          <a:noFill/>
          <a:ln cap="flat" cmpd="sng" w="19050">
            <a:solidFill>
              <a:srgbClr val="A4C2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20"/>
          <p:cNvCxnSpPr>
            <a:stCxn id="247" idx="3"/>
            <a:endCxn id="253" idx="1"/>
          </p:cNvCxnSpPr>
          <p:nvPr/>
        </p:nvCxnSpPr>
        <p:spPr>
          <a:xfrm>
            <a:off x="2793175" y="2940975"/>
            <a:ext cx="2454000" cy="347100"/>
          </a:xfrm>
          <a:prstGeom prst="straightConnector1">
            <a:avLst/>
          </a:prstGeom>
          <a:noFill/>
          <a:ln cap="flat" cmpd="sng" w="19050">
            <a:solidFill>
              <a:srgbClr val="A4C2F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9" name="Google Shape;259;p20"/>
          <p:cNvCxnSpPr>
            <a:stCxn id="250" idx="3"/>
            <a:endCxn id="254" idx="1"/>
          </p:cNvCxnSpPr>
          <p:nvPr/>
        </p:nvCxnSpPr>
        <p:spPr>
          <a:xfrm flipH="1" rot="10800000">
            <a:off x="2793175" y="4130200"/>
            <a:ext cx="2454000" cy="147000"/>
          </a:xfrm>
          <a:prstGeom prst="straightConnector1">
            <a:avLst/>
          </a:prstGeom>
          <a:noFill/>
          <a:ln cap="flat" cmpd="sng" w="19050">
            <a:solidFill>
              <a:srgbClr val="F9CB9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0" name="Google Shape;260;p20"/>
          <p:cNvCxnSpPr>
            <a:stCxn id="248" idx="3"/>
            <a:endCxn id="252" idx="1"/>
          </p:cNvCxnSpPr>
          <p:nvPr/>
        </p:nvCxnSpPr>
        <p:spPr>
          <a:xfrm flipH="1" rot="10800000">
            <a:off x="2793300" y="2792613"/>
            <a:ext cx="2453700" cy="593700"/>
          </a:xfrm>
          <a:prstGeom prst="straightConnector1">
            <a:avLst/>
          </a:pr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1" name="Google Shape;261;p20"/>
          <p:cNvSpPr txBox="1"/>
          <p:nvPr/>
        </p:nvSpPr>
        <p:spPr>
          <a:xfrm>
            <a:off x="5247125" y="3549013"/>
            <a:ext cx="218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  <a:latin typeface="Lato"/>
                <a:ea typeface="Lato"/>
                <a:cs typeface="Lato"/>
                <a:sym typeface="Lato"/>
              </a:rPr>
              <a:t>Fonctionnalités Client</a:t>
            </a:r>
            <a:endParaRPr>
              <a:solidFill>
                <a:srgbClr val="EA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2" name="Google Shape;262;p20"/>
          <p:cNvCxnSpPr>
            <a:stCxn id="249" idx="3"/>
            <a:endCxn id="261" idx="1"/>
          </p:cNvCxnSpPr>
          <p:nvPr/>
        </p:nvCxnSpPr>
        <p:spPr>
          <a:xfrm flipH="1" rot="10800000">
            <a:off x="2793300" y="3749250"/>
            <a:ext cx="2453700" cy="1341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3" name="Google Shape;263;p20"/>
          <p:cNvCxnSpPr>
            <a:stCxn id="249" idx="3"/>
            <a:endCxn id="254" idx="1"/>
          </p:cNvCxnSpPr>
          <p:nvPr/>
        </p:nvCxnSpPr>
        <p:spPr>
          <a:xfrm>
            <a:off x="2793300" y="3883350"/>
            <a:ext cx="2453700" cy="246900"/>
          </a:xfrm>
          <a:prstGeom prst="straightConnector1">
            <a:avLst/>
          </a:prstGeom>
          <a:noFill/>
          <a:ln cap="flat" cmpd="sng" w="19050">
            <a:solidFill>
              <a:srgbClr val="F9CB9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20"/>
          <p:cNvCxnSpPr>
            <a:stCxn id="250" idx="3"/>
            <a:endCxn id="261" idx="1"/>
          </p:cNvCxnSpPr>
          <p:nvPr/>
        </p:nvCxnSpPr>
        <p:spPr>
          <a:xfrm flipH="1" rot="10800000">
            <a:off x="2793175" y="3749200"/>
            <a:ext cx="2454000" cy="5280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65" name="Google Shape;26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050" y="1032950"/>
            <a:ext cx="7038901" cy="1312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Planification</a:t>
            </a:r>
            <a:endParaRPr/>
          </a:p>
        </p:txBody>
      </p:sp>
      <p:sp>
        <p:nvSpPr>
          <p:cNvPr id="271" name="Google Shape;271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500" y="1445975"/>
            <a:ext cx="8617374" cy="334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Burndown chart</a:t>
            </a:r>
            <a:endParaRPr/>
          </a:p>
        </p:txBody>
      </p:sp>
      <p:sp>
        <p:nvSpPr>
          <p:cNvPr id="278" name="Google Shape;278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279" name="Google Shape;279;p22"/>
          <p:cNvCxnSpPr/>
          <p:nvPr/>
        </p:nvCxnSpPr>
        <p:spPr>
          <a:xfrm>
            <a:off x="6971350" y="2571750"/>
            <a:ext cx="399300" cy="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22"/>
          <p:cNvCxnSpPr/>
          <p:nvPr/>
        </p:nvCxnSpPr>
        <p:spPr>
          <a:xfrm>
            <a:off x="6971350" y="3248250"/>
            <a:ext cx="3993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" name="Google Shape;281;p22"/>
          <p:cNvSpPr txBox="1"/>
          <p:nvPr/>
        </p:nvSpPr>
        <p:spPr>
          <a:xfrm>
            <a:off x="7484575" y="2392900"/>
            <a:ext cx="140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Reste à faire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2"/>
          <p:cNvSpPr txBox="1"/>
          <p:nvPr/>
        </p:nvSpPr>
        <p:spPr>
          <a:xfrm>
            <a:off x="7484575" y="3048150"/>
            <a:ext cx="165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Moyenne à faire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3" name="Google Shape;2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300" y="1196500"/>
            <a:ext cx="5849475" cy="3605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4" name="Google Shape;284;p22"/>
          <p:cNvCxnSpPr/>
          <p:nvPr/>
        </p:nvCxnSpPr>
        <p:spPr>
          <a:xfrm>
            <a:off x="1528850" y="1847450"/>
            <a:ext cx="5080500" cy="2370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Fonctionnalités Serveur ajoutées</a:t>
            </a:r>
            <a:endParaRPr/>
          </a:p>
        </p:txBody>
      </p:sp>
      <p:sp>
        <p:nvSpPr>
          <p:cNvPr id="290" name="Google Shape;290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 sz="1400"/>
              <a:t>mise à jour longueur file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 sz="1400"/>
              <a:t>calcul temps d’attente pour attraction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 sz="1400"/>
              <a:t>calcul distance entre chaque attraction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 sz="1400"/>
              <a:t>plus de gestion sur les données stockées pour les administrateurs 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L’interface Admin</a:t>
            </a:r>
            <a:endParaRPr/>
          </a:p>
        </p:txBody>
      </p:sp>
      <p:pic>
        <p:nvPicPr>
          <p:cNvPr id="296" name="Google Shape;2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449" y="1567549"/>
            <a:ext cx="5143002" cy="2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5450" y="1567544"/>
            <a:ext cx="5143001" cy="2898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5"/>
          <p:cNvSpPr txBox="1"/>
          <p:nvPr>
            <p:ph type="title"/>
          </p:nvPr>
        </p:nvSpPr>
        <p:spPr>
          <a:xfrm>
            <a:off x="75925" y="1431625"/>
            <a:ext cx="2433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Diagramme de classes</a:t>
            </a:r>
            <a:endParaRPr/>
          </a:p>
        </p:txBody>
      </p:sp>
      <p:pic>
        <p:nvPicPr>
          <p:cNvPr id="303" name="Google Shape;3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5641" y="0"/>
            <a:ext cx="571101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